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82" r:id="rId3"/>
    <p:sldId id="281" r:id="rId4"/>
    <p:sldId id="280" r:id="rId5"/>
    <p:sldId id="279" r:id="rId6"/>
    <p:sldId id="284" r:id="rId7"/>
    <p:sldId id="264" r:id="rId8"/>
    <p:sldId id="266" r:id="rId9"/>
    <p:sldId id="268" r:id="rId10"/>
    <p:sldId id="270" r:id="rId11"/>
    <p:sldId id="286" r:id="rId12"/>
    <p:sldId id="287" r:id="rId13"/>
    <p:sldId id="288" r:id="rId14"/>
    <p:sldId id="272" r:id="rId15"/>
    <p:sldId id="274" r:id="rId16"/>
    <p:sldId id="285" r:id="rId17"/>
    <p:sldId id="278" r:id="rId18"/>
    <p:sldId id="289" r:id="rId19"/>
  </p:sldIdLst>
  <p:sldSz cx="9144000" cy="5143500" type="screen16x9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0"/>
    <p:restoredTop sz="0"/>
  </p:normalViewPr>
  <p:slideViewPr>
    <p:cSldViewPr>
      <p:cViewPr varScale="1">
        <p:scale>
          <a:sx n="94" d="100"/>
          <a:sy n="94" d="100"/>
        </p:scale>
        <p:origin x="102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488BD35-B679-48E0-9FAF-19CAE27A56BE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9E0B730-F868-4256-8A9F-940246D16886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7A5A7F9-C21C-4A85-9D4A-C739F4AFFAF0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E640078-D2F3-493B-8565-401AC8953D1C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E2D1641-A387-423C-8392-53E15F0F76DB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F8CD95B0-5FCD-4593-99B4-D3F9E5146829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5"/>
          </p:nvPr>
        </p:nvSpPr>
        <p:spPr/>
        <p:txBody>
          <a:bodyPr/>
          <a:lstStyle/>
          <a:p>
            <a:fld id="{FFF7506B-6CF3-4FDF-9747-C0CB63C23222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"/>
          </p:nvPr>
        </p:nvSpPr>
        <p:spPr/>
        <p:txBody>
          <a:bodyPr/>
          <a:lstStyle/>
          <a:p>
            <a:fld id="{23F19C22-7847-4C74-AA27-90ACB9B5CAC7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F2EFA570-3369-4C4E-9381-D92B4F44D7A9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823D20F3-D12F-478D-BBC7-B0DD0D5D90F6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53E13A02-5408-46F8-9D41-A6AC89E43920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2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2" indent="-214312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629981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</p:txBody>
      </p:sp>
      <p:pic>
        <p:nvPicPr>
          <p:cNvPr id="4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</p:txBody>
      </p:sp>
      <p:pic>
        <p:nvPicPr>
          <p:cNvPr id="4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91838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83472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00585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</p:txBody>
      </p:sp>
      <p:pic>
        <p:nvPicPr>
          <p:cNvPr id="4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</p:txBody>
      </p:sp>
      <p:pic>
        <p:nvPicPr>
          <p:cNvPr id="4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</p:txBody>
      </p:sp>
      <p:pic>
        <p:nvPicPr>
          <p:cNvPr id="4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479005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</p:txBody>
      </p:sp>
      <p:pic>
        <p:nvPicPr>
          <p:cNvPr id="4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20420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</p:txBody>
      </p:sp>
      <p:pic>
        <p:nvPicPr>
          <p:cNvPr id="4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18022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</p:txBody>
      </p:sp>
      <p:pic>
        <p:nvPicPr>
          <p:cNvPr id="4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05312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02012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</p:txBody>
      </p:sp>
      <p:pic>
        <p:nvPicPr>
          <p:cNvPr id="4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6792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14682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</p:txBody>
      </p:sp>
      <p:pic>
        <p:nvPicPr>
          <p:cNvPr id="4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</p:txBody>
      </p:sp>
      <p:pic>
        <p:nvPicPr>
          <p:cNvPr id="4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</p:txBody>
      </p:sp>
      <p:pic>
        <p:nvPicPr>
          <p:cNvPr id="4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7.07.17"/>
  <p:tag name="AS_TITLE" val="Aspose.Slides for .NET 4.0"/>
  <p:tag name="AS_VERSION" val="17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144</Words>
  <Application>Microsoft Office PowerPoint</Application>
  <PresentationFormat>如螢幕大小 (16:9)</PresentationFormat>
  <Paragraphs>24</Paragraphs>
  <Slides>18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PowerPoint 簡報</vt:lpstr>
      <vt:lpstr>Click to edit Master title style</vt:lpstr>
      <vt:lpstr>Click to edit Master title style</vt:lpstr>
      <vt:lpstr>PowerPoint 簡報</vt:lpstr>
      <vt:lpstr>Click to edit Master title style</vt:lpstr>
      <vt:lpstr>PowerPoint 簡報</vt:lpstr>
      <vt:lpstr>Click to edit Master title style</vt:lpstr>
      <vt:lpstr>Click to edit Master title style</vt:lpstr>
      <vt:lpstr>Click to edit Master title style</vt:lpstr>
      <vt:lpstr>Click to edit Master title style</vt:lpstr>
      <vt:lpstr>Click to edit Master title style</vt:lpstr>
      <vt:lpstr>PowerPoint 簡報</vt:lpstr>
      <vt:lpstr>PowerPoint 簡報</vt:lpstr>
      <vt:lpstr>Click to edit Master title style</vt:lpstr>
      <vt:lpstr>Click to edit Master title style</vt:lpstr>
      <vt:lpstr>Click to edit Master title style</vt:lpstr>
      <vt:lpstr>Click to edit Master title style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cp:lastModifiedBy>212</cp:lastModifiedBy>
  <cp:revision>4</cp:revision>
  <cp:lastPrinted>2021-03-23T14:02:08Z</cp:lastPrinted>
  <dcterms:created xsi:type="dcterms:W3CDTF">2021-03-23T06:02:08Z</dcterms:created>
  <dcterms:modified xsi:type="dcterms:W3CDTF">2021-03-24T08:05:22Z</dcterms:modified>
</cp:coreProperties>
</file>